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83" r:id="rId5"/>
    <p:sldId id="294" r:id="rId6"/>
    <p:sldId id="284" r:id="rId7"/>
    <p:sldId id="282" r:id="rId8"/>
    <p:sldId id="285" r:id="rId9"/>
    <p:sldId id="288" r:id="rId10"/>
    <p:sldId id="286" r:id="rId11"/>
    <p:sldId id="287" r:id="rId12"/>
    <p:sldId id="289" r:id="rId13"/>
    <p:sldId id="290" r:id="rId14"/>
    <p:sldId id="291" r:id="rId15"/>
    <p:sldId id="29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4BF"/>
    <a:srgbClr val="9BAB49"/>
    <a:srgbClr val="828694"/>
    <a:srgbClr val="FAF4BC"/>
    <a:srgbClr val="4F7979"/>
    <a:srgbClr val="425568"/>
    <a:srgbClr val="32303F"/>
    <a:srgbClr val="405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C780-0CFD-480E-9C1A-D5FDF43DCED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2FD02-BC98-41EE-85B9-F059D626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2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4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8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1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5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4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61F66-C483-4822-B253-B87FDB8BDFB7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E555A-634B-4F0E-875D-5EEE18FE0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BA481-498B-0434-649F-5A34EE430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949" y="2601311"/>
            <a:ext cx="5541054" cy="1655378"/>
          </a:xfrm>
        </p:spPr>
        <p:txBody>
          <a:bodyPr>
            <a:noAutofit/>
          </a:bodyPr>
          <a:lstStyle/>
          <a:p>
            <a:br>
              <a:rPr lang="en-US" sz="24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Teamwork</a:t>
            </a:r>
            <a:br>
              <a:rPr lang="en-US" sz="24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Communication for nerds</a:t>
            </a:r>
            <a:br>
              <a:rPr lang="en-US" sz="2400" b="1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2400" dirty="0">
                <a:solidFill>
                  <a:srgbClr val="40502C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US" sz="2400" dirty="0">
              <a:solidFill>
                <a:srgbClr val="40502C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501" y="6263902"/>
            <a:ext cx="7297654" cy="99247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Jitske Habekotté ● habekotte.j@buas.nl ●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BUas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730547-7C32-1232-309A-4C4AA978B7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5594919"/>
            <a:ext cx="2718815" cy="9924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8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F07CA-08E2-371A-122B-4EF5E1A18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Vision/Project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your argument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your point of view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Concessions 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your experience (“I”)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come to mutual agreement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 student counsellor if need be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 the authorities (teachers)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sz="2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4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Meetings &amp;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DF269-87D2-11F7-8510-A05D14894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6" b="16766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Never double up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Only do what works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Let it go</a:t>
            </a:r>
          </a:p>
        </p:txBody>
      </p:sp>
    </p:spTree>
    <p:extLst>
      <p:ext uri="{BB962C8B-B14F-4D97-AF65-F5344CB8AC3E}">
        <p14:creationId xmlns:p14="http://schemas.microsoft.com/office/powerpoint/2010/main" val="28313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21E34-B49E-554E-FC44-F408512C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Lead meet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Every day before 10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Only the leads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Stand-up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Every day at 10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 department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Every week on Tuesday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Department with dep lead and producer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Every week on Friday</a:t>
            </a:r>
          </a:p>
        </p:txBody>
      </p:sp>
    </p:spTree>
    <p:extLst>
      <p:ext uri="{BB962C8B-B14F-4D97-AF65-F5344CB8AC3E}">
        <p14:creationId xmlns:p14="http://schemas.microsoft.com/office/powerpoint/2010/main" val="4593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6BF20A-1F98-1D85-0094-0776CF28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Communication plan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Tasks overview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Re-pitches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Missed working days/deadlines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8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39004-EA8B-9481-8E6A-2D447AC4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feedback form: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progress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trait in department lead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trait in department lead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Fellow team members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producer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team lead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problems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a meeting?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feedback</a:t>
            </a:r>
          </a:p>
          <a:p>
            <a:pPr lvl="1"/>
            <a:r>
              <a:rPr lang="en-US"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answers be shared?</a:t>
            </a:r>
          </a:p>
          <a:p>
            <a:endParaRPr lang="en-US" sz="15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8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83BC13-E707-319D-7979-B56A359C3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Take away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Communication can be difficult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Hard work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Valuable skill in more ways than one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2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&#10;&#10;Description automatically generated">
            <a:extLst>
              <a:ext uri="{FF2B5EF4-FFF2-40B4-BE49-F238E27FC236}">
                <a16:creationId xmlns:a16="http://schemas.microsoft.com/office/drawing/2014/main" id="{FBDE846D-E8D5-2B28-DE8C-12CFE70A4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Thank you for your time</a:t>
            </a:r>
            <a:br>
              <a:rPr lang="en-US" sz="2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22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0" y="3884037"/>
            <a:ext cx="7459980" cy="46888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● Jitske Habekotté ● habekotte.j@buas.nl ●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695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7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rash&#10;&#10;Description automatically generated">
            <a:extLst>
              <a:ext uri="{FF2B5EF4-FFF2-40B4-BE49-F238E27FC236}">
                <a16:creationId xmlns:a16="http://schemas.microsoft.com/office/drawing/2014/main" id="{99564191-7364-F9FA-0A52-A4C878087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698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Questions?</a:t>
            </a:r>
            <a:br>
              <a:rPr lang="en-US" sz="3600">
                <a:solidFill>
                  <a:srgbClr val="080808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3600">
                <a:solidFill>
                  <a:srgbClr val="080808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US" sz="3600">
              <a:solidFill>
                <a:srgbClr val="080808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756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Jitske Habekotté ● </a:t>
            </a:r>
          </a:p>
          <a:p>
            <a:r>
              <a:rPr lang="en-US" sz="14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habekotte.j@buas.nl ●</a:t>
            </a:r>
          </a:p>
        </p:txBody>
      </p:sp>
    </p:spTree>
    <p:extLst>
      <p:ext uri="{BB962C8B-B14F-4D97-AF65-F5344CB8AC3E}">
        <p14:creationId xmlns:p14="http://schemas.microsoft.com/office/powerpoint/2010/main" val="182827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and white bird&#10;&#10;Description automatically generated with low confidence">
            <a:extLst>
              <a:ext uri="{FF2B5EF4-FFF2-40B4-BE49-F238E27FC236}">
                <a16:creationId xmlns:a16="http://schemas.microsoft.com/office/drawing/2014/main" id="{ADFF48C5-2E1F-501E-ED6E-876C9E914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b="2379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Jitske Habekotté (any pronouns)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CMGT &amp; MGT Graduate (VA)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Lecturer Master Game Technology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Own games company: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SkogsArt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Studio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Spearheading Lifetime in Games</a:t>
            </a:r>
          </a:p>
        </p:txBody>
      </p:sp>
    </p:spTree>
    <p:extLst>
      <p:ext uri="{BB962C8B-B14F-4D97-AF65-F5344CB8AC3E}">
        <p14:creationId xmlns:p14="http://schemas.microsoft.com/office/powerpoint/2010/main" val="13919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4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 vs Boss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Health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vision &amp; concessions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 of feedback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away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EAEB5-1391-38F4-7774-951992458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14735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59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Leader vs Boss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Leader ≠ Boss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People want to be the boss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 one tells each other what to do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 good leader: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≠ the decision maker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≠ the one with the best skills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Listens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Knows strengths and weaknesses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Helps with structure and guidance (good parenting)*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Full potential</a:t>
            </a:r>
          </a:p>
          <a:p>
            <a:pPr lvl="1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Mediates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7F14E-D277-295A-0620-AA9CD5B17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r="6182"/>
          <a:stretch/>
        </p:blipFill>
        <p:spPr>
          <a:xfrm>
            <a:off x="6492114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80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FE6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13306-1885-6C56-E70B-BABC476A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Project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“Healthy culture”</a:t>
            </a:r>
          </a:p>
          <a:p>
            <a:pPr lvl="2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Hard line for problematic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Avoid exploitative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behaviours</a:t>
            </a:r>
          </a:p>
          <a:p>
            <a:pPr lvl="2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Anything at the expense of physical &amp; mental health</a:t>
            </a:r>
          </a:p>
          <a:p>
            <a:pPr lvl="2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Crunch</a:t>
            </a:r>
          </a:p>
          <a:p>
            <a:pPr lvl="2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“sleep is for the weak” is a weird flex</a:t>
            </a:r>
          </a:p>
          <a:p>
            <a:pPr lvl="2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Industry has similar issues!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Check out: http://lifetimeingames.com</a:t>
            </a:r>
          </a:p>
        </p:txBody>
      </p:sp>
    </p:spTree>
    <p:extLst>
      <p:ext uri="{BB962C8B-B14F-4D97-AF65-F5344CB8AC3E}">
        <p14:creationId xmlns:p14="http://schemas.microsoft.com/office/powerpoint/2010/main" val="22086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BB29CC-F26B-3D77-706D-06AF6EA19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Project vision &amp; concessions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3211827"/>
          </a:xfrm>
        </p:spPr>
        <p:txBody>
          <a:bodyPr anchor="ctr"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Scope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are the essentials?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Your idea is not the only (valid) idea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stuck: take responsibility as a role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team does not make YOUR project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Stick to the vision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 solutions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vision &amp; concessions</a:t>
            </a:r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The Watcher</a:t>
            </a:r>
          </a:p>
          <a:p>
            <a:endParaRPr lang="en-US" sz="2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large empty room&#10;&#10;Description automatically generated">
            <a:extLst>
              <a:ext uri="{FF2B5EF4-FFF2-40B4-BE49-F238E27FC236}">
                <a16:creationId xmlns:a16="http://schemas.microsoft.com/office/drawing/2014/main" id="{DC6022A7-045D-4A6F-883C-FDB0320D2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3126703"/>
            <a:ext cx="5559480" cy="2543464"/>
          </a:xfrm>
          <a:prstGeom prst="rect">
            <a:avLst/>
          </a:prstGeom>
        </p:spPr>
      </p:pic>
      <p:pic>
        <p:nvPicPr>
          <p:cNvPr id="8" name="Picture 7" descr="A person sitting on a bed&#10;&#10;Description automatically generated">
            <a:extLst>
              <a:ext uri="{FF2B5EF4-FFF2-40B4-BE49-F238E27FC236}">
                <a16:creationId xmlns:a16="http://schemas.microsoft.com/office/drawing/2014/main" id="{1EC71484-3B7D-4918-8F76-64F4B8313E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22" y="2527997"/>
            <a:ext cx="531778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7389A1-1B07-69BA-1C05-9F39677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The art of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29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Multiple ways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Most people aren’t good at it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Insecurity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“Your code is shit”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Bad feedback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Firestarter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Hamburger model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Positive remark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Point of improvement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Positive remark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Be specific!</a:t>
            </a:r>
          </a:p>
        </p:txBody>
      </p:sp>
    </p:spTree>
    <p:extLst>
      <p:ext uri="{BB962C8B-B14F-4D97-AF65-F5344CB8AC3E}">
        <p14:creationId xmlns:p14="http://schemas.microsoft.com/office/powerpoint/2010/main" val="36579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DEE953B1-5D55-D8DD-42ED-35697AF8E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before action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on one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Impartial overseer 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 ≠ colleagues 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Apologies are hard</a:t>
            </a:r>
          </a:p>
          <a:p>
            <a:r>
              <a:rPr 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certain topics</a:t>
            </a:r>
          </a:p>
          <a:p>
            <a:pPr lvl="1"/>
            <a:endParaRPr lang="en-US" sz="2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2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797742054CC41847F9A1A29BC6F0C" ma:contentTypeVersion="12" ma:contentTypeDescription="Create a new document." ma:contentTypeScope="" ma:versionID="c60a2e38e091f3f1a55cd7cf6b06111c">
  <xsd:schema xmlns:xsd="http://www.w3.org/2001/XMLSchema" xmlns:xs="http://www.w3.org/2001/XMLSchema" xmlns:p="http://schemas.microsoft.com/office/2006/metadata/properties" xmlns:ns2="bcf96500-a9c3-45f4-bcd2-c02aeda7b566" xmlns:ns3="6e07dda0-b87f-44d8-bac6-abdda1043b34" targetNamespace="http://schemas.microsoft.com/office/2006/metadata/properties" ma:root="true" ma:fieldsID="0015c4e8797fdc538cdd5da22fdd10cc" ns2:_="" ns3:_="">
    <xsd:import namespace="bcf96500-a9c3-45f4-bcd2-c02aeda7b566"/>
    <xsd:import namespace="6e07dda0-b87f-44d8-bac6-abdda1043b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f96500-a9c3-45f4-bcd2-c02aeda7b5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7dda0-b87f-44d8-bac6-abdda1043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4486fc3-3ec3-4c5a-9569-ee992cd5d10b}" ma:internalName="TaxCatchAll" ma:showField="CatchAllData" ma:web="6e07dda0-b87f-44d8-bac6-abdda1043b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e07dda0-b87f-44d8-bac6-abdda1043b34">
      <UserInfo>
        <DisplayName>2021-22D FGA1.P4 ADS&amp;AI Members</DisplayName>
        <AccountId>8</AccountId>
        <AccountType/>
      </UserInfo>
    </SharedWithUsers>
    <lcf76f155ced4ddcb4097134ff3c332f xmlns="bcf96500-a9c3-45f4-bcd2-c02aeda7b566">
      <Terms xmlns="http://schemas.microsoft.com/office/infopath/2007/PartnerControls"/>
    </lcf76f155ced4ddcb4097134ff3c332f>
    <TaxCatchAll xmlns="6e07dda0-b87f-44d8-bac6-abdda1043b34" xsi:nil="true"/>
  </documentManagement>
</p:properties>
</file>

<file path=customXml/itemProps1.xml><?xml version="1.0" encoding="utf-8"?>
<ds:datastoreItem xmlns:ds="http://schemas.openxmlformats.org/officeDocument/2006/customXml" ds:itemID="{33404D40-94A1-4832-8E7E-7F22DD4D834C}"/>
</file>

<file path=customXml/itemProps2.xml><?xml version="1.0" encoding="utf-8"?>
<ds:datastoreItem xmlns:ds="http://schemas.openxmlformats.org/officeDocument/2006/customXml" ds:itemID="{760EBF58-63CF-4D0A-9240-8BD51DA3BB11}"/>
</file>

<file path=customXml/itemProps3.xml><?xml version="1.0" encoding="utf-8"?>
<ds:datastoreItem xmlns:ds="http://schemas.openxmlformats.org/officeDocument/2006/customXml" ds:itemID="{498E472A-DF7B-42BF-9702-B4844931D734}"/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466</Words>
  <Application>Microsoft Office PowerPoint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  Teamwork Communication for nerds  </vt:lpstr>
      <vt:lpstr>Who am I?</vt:lpstr>
      <vt:lpstr>Breakdown</vt:lpstr>
      <vt:lpstr>Leader vs Boss</vt:lpstr>
      <vt:lpstr>Project Health</vt:lpstr>
      <vt:lpstr>Project vision &amp; concessions</vt:lpstr>
      <vt:lpstr>Project vision &amp; concessions</vt:lpstr>
      <vt:lpstr>The art of feedback</vt:lpstr>
      <vt:lpstr>Conflict</vt:lpstr>
      <vt:lpstr>Conflict</vt:lpstr>
      <vt:lpstr>Meetings &amp; Documents</vt:lpstr>
      <vt:lpstr>Meetings</vt:lpstr>
      <vt:lpstr>Documents</vt:lpstr>
      <vt:lpstr>Documents</vt:lpstr>
      <vt:lpstr>Take away</vt:lpstr>
      <vt:lpstr>Thank you for your time  </vt:lpstr>
      <vt:lpstr>Questions? 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Talk Part 2</dc:title>
  <dc:creator>Jitske</dc:creator>
  <cp:lastModifiedBy>Habekotté, Jitske</cp:lastModifiedBy>
  <cp:revision>135</cp:revision>
  <dcterms:created xsi:type="dcterms:W3CDTF">2019-01-15T09:13:41Z</dcterms:created>
  <dcterms:modified xsi:type="dcterms:W3CDTF">2022-05-12T09:08:30Z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0x01010047B797742054CC41847F9A1A29BC6F0C</vt:lpwstr>
  </property>
</Properties>
</file>